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2192000" cy="6858000"/>
  <p:notesSz cx="7016750" cy="93027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9" d="100"/>
          <a:sy n="109" d="100"/>
        </p:scale>
        <p:origin x="61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0592" cy="466753"/>
          </a:xfrm>
          <a:prstGeom prst="rect">
            <a:avLst/>
          </a:prstGeom>
        </p:spPr>
        <p:txBody>
          <a:bodyPr vert="horz" lIns="93251" tIns="46625" rIns="93251" bIns="46625" rtlCol="0"/>
          <a:lstStyle>
            <a:lvl1pPr algn="l">
              <a:defRPr sz="1200"/>
            </a:lvl1pPr>
          </a:lstStyle>
          <a:p>
            <a:endParaRPr lang="en-US"/>
          </a:p>
        </p:txBody>
      </p:sp>
      <p:sp>
        <p:nvSpPr>
          <p:cNvPr id="3" name="Date Placeholder 2"/>
          <p:cNvSpPr>
            <a:spLocks noGrp="1"/>
          </p:cNvSpPr>
          <p:nvPr>
            <p:ph type="dt" idx="1"/>
          </p:nvPr>
        </p:nvSpPr>
        <p:spPr>
          <a:xfrm>
            <a:off x="3974534" y="0"/>
            <a:ext cx="3040592" cy="466753"/>
          </a:xfrm>
          <a:prstGeom prst="rect">
            <a:avLst/>
          </a:prstGeom>
        </p:spPr>
        <p:txBody>
          <a:bodyPr vert="horz" lIns="93251" tIns="46625" rIns="93251" bIns="46625" rtlCol="0"/>
          <a:lstStyle>
            <a:lvl1pPr algn="r">
              <a:defRPr sz="1200"/>
            </a:lvl1pPr>
          </a:lstStyle>
          <a:p>
            <a:fld id="{B81BCE26-F9CB-41BD-ACC0-D86174E6FCC2}" type="datetimeFigureOut">
              <a:rPr lang="en-US" smtClean="0"/>
              <a:t>8/22/2018</a:t>
            </a:fld>
            <a:endParaRPr lang="en-US"/>
          </a:p>
        </p:txBody>
      </p:sp>
      <p:sp>
        <p:nvSpPr>
          <p:cNvPr id="4" name="Slide Image Placeholder 3"/>
          <p:cNvSpPr>
            <a:spLocks noGrp="1" noRot="1" noChangeAspect="1"/>
          </p:cNvSpPr>
          <p:nvPr>
            <p:ph type="sldImg" idx="2"/>
          </p:nvPr>
        </p:nvSpPr>
        <p:spPr>
          <a:xfrm>
            <a:off x="719138" y="1163638"/>
            <a:ext cx="5578475" cy="3138487"/>
          </a:xfrm>
          <a:prstGeom prst="rect">
            <a:avLst/>
          </a:prstGeom>
          <a:noFill/>
          <a:ln w="12700">
            <a:solidFill>
              <a:prstClr val="black"/>
            </a:solidFill>
          </a:ln>
        </p:spPr>
        <p:txBody>
          <a:bodyPr vert="horz" lIns="93251" tIns="46625" rIns="93251" bIns="46625" rtlCol="0" anchor="ctr"/>
          <a:lstStyle/>
          <a:p>
            <a:endParaRPr lang="en-US"/>
          </a:p>
        </p:txBody>
      </p:sp>
      <p:sp>
        <p:nvSpPr>
          <p:cNvPr id="5" name="Notes Placeholder 4"/>
          <p:cNvSpPr>
            <a:spLocks noGrp="1"/>
          </p:cNvSpPr>
          <p:nvPr>
            <p:ph type="body" sz="quarter" idx="3"/>
          </p:nvPr>
        </p:nvSpPr>
        <p:spPr>
          <a:xfrm>
            <a:off x="701675" y="4476948"/>
            <a:ext cx="5613400" cy="3662958"/>
          </a:xfrm>
          <a:prstGeom prst="rect">
            <a:avLst/>
          </a:prstGeom>
        </p:spPr>
        <p:txBody>
          <a:bodyPr vert="horz" lIns="93251" tIns="46625" rIns="93251" bIns="4662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5998"/>
            <a:ext cx="3040592" cy="466752"/>
          </a:xfrm>
          <a:prstGeom prst="rect">
            <a:avLst/>
          </a:prstGeom>
        </p:spPr>
        <p:txBody>
          <a:bodyPr vert="horz" lIns="93251" tIns="46625" rIns="93251" bIns="46625" rtlCol="0" anchor="b"/>
          <a:lstStyle>
            <a:lvl1pPr algn="l">
              <a:defRPr sz="1200"/>
            </a:lvl1pPr>
          </a:lstStyle>
          <a:p>
            <a:endParaRPr lang="en-US"/>
          </a:p>
        </p:txBody>
      </p:sp>
      <p:sp>
        <p:nvSpPr>
          <p:cNvPr id="7" name="Slide Number Placeholder 6"/>
          <p:cNvSpPr>
            <a:spLocks noGrp="1"/>
          </p:cNvSpPr>
          <p:nvPr>
            <p:ph type="sldNum" sz="quarter" idx="5"/>
          </p:nvPr>
        </p:nvSpPr>
        <p:spPr>
          <a:xfrm>
            <a:off x="3974534" y="8835998"/>
            <a:ext cx="3040592" cy="466752"/>
          </a:xfrm>
          <a:prstGeom prst="rect">
            <a:avLst/>
          </a:prstGeom>
        </p:spPr>
        <p:txBody>
          <a:bodyPr vert="horz" lIns="93251" tIns="46625" rIns="93251" bIns="46625" rtlCol="0" anchor="b"/>
          <a:lstStyle>
            <a:lvl1pPr algn="r">
              <a:defRPr sz="1200"/>
            </a:lvl1pPr>
          </a:lstStyle>
          <a:p>
            <a:fld id="{1D8DE197-4884-4FA7-9775-E5A64622AA28}" type="slidenum">
              <a:rPr lang="en-US" smtClean="0"/>
              <a:t>‹#›</a:t>
            </a:fld>
            <a:endParaRPr lang="en-US"/>
          </a:p>
        </p:txBody>
      </p:sp>
    </p:spTree>
    <p:extLst>
      <p:ext uri="{BB962C8B-B14F-4D97-AF65-F5344CB8AC3E}">
        <p14:creationId xmlns:p14="http://schemas.microsoft.com/office/powerpoint/2010/main" val="3138927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CB062DB-2389-47CE-B7FA-D2F16F0D9FBD}" type="datetimeFigureOut">
              <a:rPr lang="en-US" smtClean="0"/>
              <a:t>8/22/2018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FB6E5E-A0F6-4068-A300-AE913F1246A4}" type="slidenum">
              <a:rPr lang="en-US" smtClean="0"/>
              <a:t>‹#›</a:t>
            </a:fld>
            <a:endParaRPr lang="en-US"/>
          </a:p>
        </p:txBody>
      </p:sp>
    </p:spTree>
    <p:extLst>
      <p:ext uri="{BB962C8B-B14F-4D97-AF65-F5344CB8AC3E}">
        <p14:creationId xmlns:p14="http://schemas.microsoft.com/office/powerpoint/2010/main" val="1058509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B062DB-2389-47CE-B7FA-D2F16F0D9FBD}" type="datetimeFigureOut">
              <a:rPr lang="en-US" smtClean="0"/>
              <a:t>8/22/2018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FB6E5E-A0F6-4068-A300-AE913F1246A4}" type="slidenum">
              <a:rPr lang="en-US" smtClean="0"/>
              <a:t>‹#›</a:t>
            </a:fld>
            <a:endParaRPr lang="en-US"/>
          </a:p>
        </p:txBody>
      </p:sp>
    </p:spTree>
    <p:extLst>
      <p:ext uri="{BB962C8B-B14F-4D97-AF65-F5344CB8AC3E}">
        <p14:creationId xmlns:p14="http://schemas.microsoft.com/office/powerpoint/2010/main" val="281464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B062DB-2389-47CE-B7FA-D2F16F0D9FBD}" type="datetimeFigureOut">
              <a:rPr lang="en-US" smtClean="0"/>
              <a:t>8/22/2018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FB6E5E-A0F6-4068-A300-AE913F1246A4}" type="slidenum">
              <a:rPr lang="en-US" smtClean="0"/>
              <a:t>‹#›</a:t>
            </a:fld>
            <a:endParaRPr lang="en-US"/>
          </a:p>
        </p:txBody>
      </p:sp>
    </p:spTree>
    <p:extLst>
      <p:ext uri="{BB962C8B-B14F-4D97-AF65-F5344CB8AC3E}">
        <p14:creationId xmlns:p14="http://schemas.microsoft.com/office/powerpoint/2010/main" val="2616133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B062DB-2389-47CE-B7FA-D2F16F0D9FBD}" type="datetimeFigureOut">
              <a:rPr lang="en-US" smtClean="0"/>
              <a:t>8/22/2018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FB6E5E-A0F6-4068-A300-AE913F1246A4}" type="slidenum">
              <a:rPr lang="en-US" smtClean="0"/>
              <a:t>‹#›</a:t>
            </a:fld>
            <a:endParaRPr lang="en-US"/>
          </a:p>
        </p:txBody>
      </p:sp>
    </p:spTree>
    <p:extLst>
      <p:ext uri="{BB962C8B-B14F-4D97-AF65-F5344CB8AC3E}">
        <p14:creationId xmlns:p14="http://schemas.microsoft.com/office/powerpoint/2010/main" val="844334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CB062DB-2389-47CE-B7FA-D2F16F0D9FBD}" type="datetimeFigureOut">
              <a:rPr lang="en-US" smtClean="0"/>
              <a:t>8/22/2018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FB6E5E-A0F6-4068-A300-AE913F1246A4}" type="slidenum">
              <a:rPr lang="en-US" smtClean="0"/>
              <a:t>‹#›</a:t>
            </a:fld>
            <a:endParaRPr lang="en-US"/>
          </a:p>
        </p:txBody>
      </p:sp>
    </p:spTree>
    <p:extLst>
      <p:ext uri="{BB962C8B-B14F-4D97-AF65-F5344CB8AC3E}">
        <p14:creationId xmlns:p14="http://schemas.microsoft.com/office/powerpoint/2010/main" val="2271876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CB062DB-2389-47CE-B7FA-D2F16F0D9FBD}" type="datetimeFigureOut">
              <a:rPr lang="en-US" smtClean="0"/>
              <a:t>8/22/2018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FB6E5E-A0F6-4068-A300-AE913F1246A4}" type="slidenum">
              <a:rPr lang="en-US" smtClean="0"/>
              <a:t>‹#›</a:t>
            </a:fld>
            <a:endParaRPr lang="en-US"/>
          </a:p>
        </p:txBody>
      </p:sp>
    </p:spTree>
    <p:extLst>
      <p:ext uri="{BB962C8B-B14F-4D97-AF65-F5344CB8AC3E}">
        <p14:creationId xmlns:p14="http://schemas.microsoft.com/office/powerpoint/2010/main" val="2078020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CB062DB-2389-47CE-B7FA-D2F16F0D9FBD}" type="datetimeFigureOut">
              <a:rPr lang="en-US" smtClean="0"/>
              <a:t>8/22/2018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FB6E5E-A0F6-4068-A300-AE913F1246A4}" type="slidenum">
              <a:rPr lang="en-US" smtClean="0"/>
              <a:t>‹#›</a:t>
            </a:fld>
            <a:endParaRPr lang="en-US"/>
          </a:p>
        </p:txBody>
      </p:sp>
    </p:spTree>
    <p:extLst>
      <p:ext uri="{BB962C8B-B14F-4D97-AF65-F5344CB8AC3E}">
        <p14:creationId xmlns:p14="http://schemas.microsoft.com/office/powerpoint/2010/main" val="2332399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CB062DB-2389-47CE-B7FA-D2F16F0D9FBD}" type="datetimeFigureOut">
              <a:rPr lang="en-US" smtClean="0"/>
              <a:t>8/22/2018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FB6E5E-A0F6-4068-A300-AE913F1246A4}" type="slidenum">
              <a:rPr lang="en-US" smtClean="0"/>
              <a:t>‹#›</a:t>
            </a:fld>
            <a:endParaRPr lang="en-US"/>
          </a:p>
        </p:txBody>
      </p:sp>
    </p:spTree>
    <p:extLst>
      <p:ext uri="{BB962C8B-B14F-4D97-AF65-F5344CB8AC3E}">
        <p14:creationId xmlns:p14="http://schemas.microsoft.com/office/powerpoint/2010/main" val="898699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B062DB-2389-47CE-B7FA-D2F16F0D9FBD}" type="datetimeFigureOut">
              <a:rPr lang="en-US" smtClean="0"/>
              <a:t>8/22/2018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FB6E5E-A0F6-4068-A300-AE913F1246A4}" type="slidenum">
              <a:rPr lang="en-US" smtClean="0"/>
              <a:t>‹#›</a:t>
            </a:fld>
            <a:endParaRPr lang="en-US"/>
          </a:p>
        </p:txBody>
      </p:sp>
    </p:spTree>
    <p:extLst>
      <p:ext uri="{BB962C8B-B14F-4D97-AF65-F5344CB8AC3E}">
        <p14:creationId xmlns:p14="http://schemas.microsoft.com/office/powerpoint/2010/main" val="3976774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CB062DB-2389-47CE-B7FA-D2F16F0D9FBD}" type="datetimeFigureOut">
              <a:rPr lang="en-US" smtClean="0"/>
              <a:t>8/22/2018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FB6E5E-A0F6-4068-A300-AE913F1246A4}" type="slidenum">
              <a:rPr lang="en-US" smtClean="0"/>
              <a:t>‹#›</a:t>
            </a:fld>
            <a:endParaRPr lang="en-US"/>
          </a:p>
        </p:txBody>
      </p:sp>
    </p:spTree>
    <p:extLst>
      <p:ext uri="{BB962C8B-B14F-4D97-AF65-F5344CB8AC3E}">
        <p14:creationId xmlns:p14="http://schemas.microsoft.com/office/powerpoint/2010/main" val="405675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CB062DB-2389-47CE-B7FA-D2F16F0D9FBD}" type="datetimeFigureOut">
              <a:rPr lang="en-US" smtClean="0"/>
              <a:t>8/22/2018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FB6E5E-A0F6-4068-A300-AE913F1246A4}" type="slidenum">
              <a:rPr lang="en-US" smtClean="0"/>
              <a:t>‹#›</a:t>
            </a:fld>
            <a:endParaRPr lang="en-US"/>
          </a:p>
        </p:txBody>
      </p:sp>
    </p:spTree>
    <p:extLst>
      <p:ext uri="{BB962C8B-B14F-4D97-AF65-F5344CB8AC3E}">
        <p14:creationId xmlns:p14="http://schemas.microsoft.com/office/powerpoint/2010/main" val="1869729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B062DB-2389-47CE-B7FA-D2F16F0D9FBD}" type="datetimeFigureOut">
              <a:rPr lang="en-US" smtClean="0"/>
              <a:t>8/22/2018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FB6E5E-A0F6-4068-A300-AE913F1246A4}" type="slidenum">
              <a:rPr lang="en-US" smtClean="0"/>
              <a:t>‹#›</a:t>
            </a:fld>
            <a:endParaRPr lang="en-US"/>
          </a:p>
        </p:txBody>
      </p:sp>
    </p:spTree>
    <p:extLst>
      <p:ext uri="{BB962C8B-B14F-4D97-AF65-F5344CB8AC3E}">
        <p14:creationId xmlns:p14="http://schemas.microsoft.com/office/powerpoint/2010/main" val="319203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mage result for Gettysbu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7604" y="1071661"/>
            <a:ext cx="4192555" cy="25985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2612" y="331194"/>
            <a:ext cx="11929144" cy="1323439"/>
          </a:xfrm>
          <a:prstGeom prst="rect">
            <a:avLst/>
          </a:prstGeom>
          <a:noFill/>
        </p:spPr>
        <p:txBody>
          <a:bodyPr wrap="square" rtlCol="0">
            <a:spAutoFit/>
          </a:bodyPr>
          <a:lstStyle/>
          <a:p>
            <a:pPr algn="ctr"/>
            <a:r>
              <a:rPr lang="en-US" sz="4000" dirty="0">
                <a:latin typeface="Elephant" panose="02020904090505020303" pitchFamily="18" charset="0"/>
              </a:rPr>
              <a:t>Gettysburg, PA </a:t>
            </a:r>
          </a:p>
          <a:p>
            <a:pPr algn="ctr"/>
            <a:endParaRPr lang="en-US" sz="4000" dirty="0">
              <a:latin typeface="Elephant" panose="02020904090505020303" pitchFamily="18" charset="0"/>
            </a:endParaRPr>
          </a:p>
        </p:txBody>
      </p:sp>
      <p:pic>
        <p:nvPicPr>
          <p:cNvPr id="1028" name="Picture 4" descr="Image result for Gettysbur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8445" y="3267635"/>
            <a:ext cx="5551714" cy="317240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77505" y="1071661"/>
            <a:ext cx="7348756" cy="1200329"/>
          </a:xfrm>
          <a:prstGeom prst="rect">
            <a:avLst/>
          </a:prstGeom>
          <a:noFill/>
        </p:spPr>
        <p:txBody>
          <a:bodyPr wrap="square" rtlCol="0">
            <a:spAutoFit/>
          </a:bodyPr>
          <a:lstStyle/>
          <a:p>
            <a:pPr marL="285750" indent="-285750">
              <a:buFont typeface="Arial" panose="020B0604020202020204" pitchFamily="34" charset="0"/>
              <a:buChar char="•"/>
            </a:pPr>
            <a:r>
              <a:rPr lang="en-US" dirty="0"/>
              <a:t>Gettysburg is best known for the 3 day Battle of Gettysburg ( July 1-4, 1863) during the Civil War. It is also the location of Abraham Lincoln’s famous “Gettysburg Address” where he dedicated a cemetery to the fallen soldiers of the battle. </a:t>
            </a:r>
          </a:p>
        </p:txBody>
      </p:sp>
      <p:sp>
        <p:nvSpPr>
          <p:cNvPr id="6" name="Rectangle 5"/>
          <p:cNvSpPr/>
          <p:nvPr/>
        </p:nvSpPr>
        <p:spPr>
          <a:xfrm>
            <a:off x="318782" y="142613"/>
            <a:ext cx="11685864" cy="8503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018" y="2370916"/>
            <a:ext cx="5911756" cy="4192554"/>
          </a:xfrm>
          <a:prstGeom prst="rect">
            <a:avLst/>
          </a:prstGeom>
        </p:spPr>
      </p:pic>
      <p:sp>
        <p:nvSpPr>
          <p:cNvPr id="7" name="Rectangle 6"/>
          <p:cNvSpPr/>
          <p:nvPr/>
        </p:nvSpPr>
        <p:spPr>
          <a:xfrm>
            <a:off x="559837" y="2350738"/>
            <a:ext cx="1950098" cy="58840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7568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pPr algn="ctr"/>
            <a:r>
              <a:rPr lang="en-US" dirty="0">
                <a:latin typeface="Elephant" panose="02020904090505020303" pitchFamily="18" charset="0"/>
              </a:rPr>
              <a:t>Washington, DC</a:t>
            </a:r>
          </a:p>
        </p:txBody>
      </p:sp>
      <p:pic>
        <p:nvPicPr>
          <p:cNvPr id="2052" name="Picture 4" descr="Image result for Washington D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4492" y="4374878"/>
            <a:ext cx="4132684" cy="232649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Washington D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8426" y="1808777"/>
            <a:ext cx="5238750" cy="33337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Washington D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8771" y="3602882"/>
            <a:ext cx="6329653" cy="307929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13701" y="1895844"/>
            <a:ext cx="5713602" cy="1477328"/>
          </a:xfrm>
          <a:prstGeom prst="rect">
            <a:avLst/>
          </a:prstGeom>
          <a:noFill/>
        </p:spPr>
        <p:txBody>
          <a:bodyPr wrap="square" rtlCol="0">
            <a:spAutoFit/>
          </a:bodyPr>
          <a:lstStyle/>
          <a:p>
            <a:r>
              <a:rPr lang="en-US" dirty="0"/>
              <a:t>Washington D.C. is the capital of the United States. It is unique because it is not within a state, rather it is a district ( District of Columbia). It is home to the federal government buildings including the Capitol, White House, and Supreme Court building. </a:t>
            </a:r>
          </a:p>
        </p:txBody>
      </p:sp>
    </p:spTree>
    <p:extLst>
      <p:ext uri="{BB962C8B-B14F-4D97-AF65-F5344CB8AC3E}">
        <p14:creationId xmlns:p14="http://schemas.microsoft.com/office/powerpoint/2010/main" val="1123579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93633"/>
          </a:xfrm>
          <a:ln>
            <a:solidFill>
              <a:schemeClr val="tx1"/>
            </a:solidFill>
          </a:ln>
        </p:spPr>
        <p:txBody>
          <a:bodyPr>
            <a:normAutofit fontScale="90000"/>
          </a:bodyPr>
          <a:lstStyle/>
          <a:p>
            <a:pPr algn="ctr"/>
            <a:r>
              <a:rPr lang="en-US" sz="6000" dirty="0">
                <a:latin typeface="Elephant" panose="02020904090505020303" pitchFamily="18" charset="0"/>
              </a:rPr>
              <a:t>Erie Canal</a:t>
            </a:r>
          </a:p>
        </p:txBody>
      </p:sp>
      <p:pic>
        <p:nvPicPr>
          <p:cNvPr id="3074" name="Picture 2" descr="Image result for Erie ca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760" y="2848756"/>
            <a:ext cx="5819181" cy="209992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Erie ca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3224" y="1459174"/>
            <a:ext cx="4762500" cy="404812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Erie can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2313" y="4438752"/>
            <a:ext cx="4838700" cy="213709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63894" y="1371428"/>
            <a:ext cx="6299330" cy="1323439"/>
          </a:xfrm>
          <a:prstGeom prst="rect">
            <a:avLst/>
          </a:prstGeom>
          <a:noFill/>
        </p:spPr>
        <p:txBody>
          <a:bodyPr wrap="square" rtlCol="0">
            <a:spAutoFit/>
          </a:bodyPr>
          <a:lstStyle/>
          <a:p>
            <a:r>
              <a:rPr lang="en-US" dirty="0"/>
              <a:t> </a:t>
            </a:r>
            <a:r>
              <a:rPr lang="en-US" sz="2000" dirty="0"/>
              <a:t>The historic man made waterway connects Lake Erie (Great Lakes) with New York City allowing goods to be transported along the Great Lakes and further west. It also linked the Great Lakes with the Atlantic Ocean. </a:t>
            </a:r>
            <a:endParaRPr lang="en-US" dirty="0"/>
          </a:p>
        </p:txBody>
      </p:sp>
    </p:spTree>
    <p:extLst>
      <p:ext uri="{BB962C8B-B14F-4D97-AF65-F5344CB8AC3E}">
        <p14:creationId xmlns:p14="http://schemas.microsoft.com/office/powerpoint/2010/main" val="3897620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589" y="457404"/>
            <a:ext cx="10515600" cy="1325563"/>
          </a:xfrm>
        </p:spPr>
        <p:txBody>
          <a:bodyPr/>
          <a:lstStyle/>
          <a:p>
            <a:endParaRPr lang="en-US" dirty="0"/>
          </a:p>
        </p:txBody>
      </p:sp>
      <p:pic>
        <p:nvPicPr>
          <p:cNvPr id="4098" name="Picture 2" descr="https://slideplayer.com/slide/4240562/14/images/13/Boston,+M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2389" y="92279"/>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3838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122" name="Picture 2" descr="https://slideplayer.com/slide/4240562/14/images/14/Philadelphia,+P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951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52614"/>
          </a:xfrm>
          <a:ln>
            <a:solidFill>
              <a:schemeClr val="tx1"/>
            </a:solidFill>
          </a:ln>
        </p:spPr>
        <p:txBody>
          <a:bodyPr>
            <a:normAutofit/>
          </a:bodyPr>
          <a:lstStyle/>
          <a:p>
            <a:pPr algn="ctr"/>
            <a:r>
              <a:rPr lang="en-US" sz="6000" dirty="0">
                <a:latin typeface="Elephant" panose="02020904090505020303" pitchFamily="18" charset="0"/>
              </a:rPr>
              <a:t>New York City, NY </a:t>
            </a:r>
          </a:p>
        </p:txBody>
      </p:sp>
      <p:pic>
        <p:nvPicPr>
          <p:cNvPr id="6148" name="Picture 4" descr="Image result for New Y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0231" y="1803007"/>
            <a:ext cx="6323681" cy="4201178"/>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result for new york city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952" y="3715338"/>
            <a:ext cx="4682284" cy="29205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63397" y="1417739"/>
            <a:ext cx="4681057" cy="2031325"/>
          </a:xfrm>
          <a:prstGeom prst="rect">
            <a:avLst/>
          </a:prstGeom>
          <a:noFill/>
        </p:spPr>
        <p:txBody>
          <a:bodyPr wrap="square" rtlCol="0">
            <a:spAutoFit/>
          </a:bodyPr>
          <a:lstStyle/>
          <a:p>
            <a:r>
              <a:rPr lang="en-US" dirty="0"/>
              <a:t>New York City  is the largest city ( by population) in the United States. It is comprised of 5 boroughs (sections) sitting where the Hudson River meets the Atlantic Ocean. Its iconic sites include skyscrapers such as the Empire State Building and sprawling Central Park. Broadway theater is staged in neon-lit Times Square.</a:t>
            </a:r>
          </a:p>
        </p:txBody>
      </p:sp>
    </p:spTree>
    <p:extLst>
      <p:ext uri="{BB962C8B-B14F-4D97-AF65-F5344CB8AC3E}">
        <p14:creationId xmlns:p14="http://schemas.microsoft.com/office/powerpoint/2010/main" val="31651546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TotalTime>
  <Words>188</Words>
  <Application>Microsoft Office PowerPoint</Application>
  <PresentationFormat>Widescreen</PresentationFormat>
  <Paragraphs>8</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Elephant</vt:lpstr>
      <vt:lpstr>Office Theme</vt:lpstr>
      <vt:lpstr>PowerPoint Presentation</vt:lpstr>
      <vt:lpstr>Washington, DC</vt:lpstr>
      <vt:lpstr>Erie Canal</vt:lpstr>
      <vt:lpstr>PowerPoint Presentation</vt:lpstr>
      <vt:lpstr>PowerPoint Presentation</vt:lpstr>
      <vt:lpstr>New York City, NY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R. Kirkham</dc:creator>
  <cp:lastModifiedBy>Jessica R. Kirkham</cp:lastModifiedBy>
  <cp:revision>6</cp:revision>
  <cp:lastPrinted>2018-08-22T17:35:13Z</cp:lastPrinted>
  <dcterms:created xsi:type="dcterms:W3CDTF">2018-08-16T19:16:59Z</dcterms:created>
  <dcterms:modified xsi:type="dcterms:W3CDTF">2018-08-22T17:53:38Z</dcterms:modified>
</cp:coreProperties>
</file>